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356" r:id="rId2"/>
    <p:sldId id="359" r:id="rId3"/>
    <p:sldId id="358" r:id="rId4"/>
    <p:sldId id="357" r:id="rId5"/>
  </p:sldIdLst>
  <p:sldSz cx="9144000" cy="5143500" type="screen16x9"/>
  <p:notesSz cx="6807200" cy="9939338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21"/>
    <a:srgbClr val="A7EA52"/>
    <a:srgbClr val="4E67C8"/>
    <a:srgbClr val="4A452A"/>
    <a:srgbClr val="67533E"/>
    <a:srgbClr val="5ECCF3"/>
    <a:srgbClr val="5DCE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5" autoAdjust="0"/>
    <p:restoredTop sz="94628" autoAdjust="0"/>
  </p:normalViewPr>
  <p:slideViewPr>
    <p:cSldViewPr>
      <p:cViewPr varScale="1">
        <p:scale>
          <a:sx n="145" d="100"/>
          <a:sy n="145" d="100"/>
        </p:scale>
        <p:origin x="31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529" cy="496967"/>
          </a:xfrm>
          <a:prstGeom prst="rect">
            <a:avLst/>
          </a:prstGeom>
        </p:spPr>
        <p:txBody>
          <a:bodyPr vert="horz" lIns="91673" tIns="45836" rIns="91673" bIns="4583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082" y="1"/>
            <a:ext cx="2950529" cy="496967"/>
          </a:xfrm>
          <a:prstGeom prst="rect">
            <a:avLst/>
          </a:prstGeom>
        </p:spPr>
        <p:txBody>
          <a:bodyPr vert="horz" lIns="91673" tIns="45836" rIns="91673" bIns="45836" rtlCol="0"/>
          <a:lstStyle>
            <a:lvl1pPr algn="r">
              <a:defRPr sz="1200"/>
            </a:lvl1pPr>
          </a:lstStyle>
          <a:p>
            <a:fld id="{6D375CB0-3F1C-4A01-A960-6556E6F7EB1C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73" tIns="45836" rIns="91673" bIns="4583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403" y="4721986"/>
            <a:ext cx="5446396" cy="4472701"/>
          </a:xfrm>
          <a:prstGeom prst="rect">
            <a:avLst/>
          </a:prstGeom>
        </p:spPr>
        <p:txBody>
          <a:bodyPr vert="horz" lIns="91673" tIns="45836" rIns="91673" bIns="4583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773"/>
            <a:ext cx="2950529" cy="496967"/>
          </a:xfrm>
          <a:prstGeom prst="rect">
            <a:avLst/>
          </a:prstGeom>
        </p:spPr>
        <p:txBody>
          <a:bodyPr vert="horz" lIns="91673" tIns="45836" rIns="91673" bIns="4583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082" y="9440773"/>
            <a:ext cx="2950529" cy="496967"/>
          </a:xfrm>
          <a:prstGeom prst="rect">
            <a:avLst/>
          </a:prstGeom>
        </p:spPr>
        <p:txBody>
          <a:bodyPr vert="horz" lIns="91673" tIns="45836" rIns="91673" bIns="45836" rtlCol="0" anchor="b"/>
          <a:lstStyle>
            <a:lvl1pPr algn="r">
              <a:defRPr sz="1200"/>
            </a:lvl1pPr>
          </a:lstStyle>
          <a:p>
            <a:fld id="{3E2A7DE3-9C36-4A59-A3EE-1738BA9DF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47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CF4B-39EB-46FB-862A-BECE0E5A4D4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A03F-4C0D-466A-B24D-5E93589E4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17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CF4B-39EB-46FB-862A-BECE0E5A4D4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A03F-4C0D-466A-B24D-5E93589E4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1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CF4B-39EB-46FB-862A-BECE0E5A4D4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A03F-4C0D-466A-B24D-5E93589E4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5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CF4B-39EB-46FB-862A-BECE0E5A4D4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A03F-4C0D-466A-B24D-5E93589E4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1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CF4B-39EB-46FB-862A-BECE0E5A4D4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A03F-4C0D-466A-B24D-5E93589E4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69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CF4B-39EB-46FB-862A-BECE0E5A4D4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A03F-4C0D-466A-B24D-5E93589E4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33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CF4B-39EB-46FB-862A-BECE0E5A4D4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A03F-4C0D-466A-B24D-5E93589E4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2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CF4B-39EB-46FB-862A-BECE0E5A4D4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A03F-4C0D-466A-B24D-5E93589E4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2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CF4B-39EB-46FB-862A-BECE0E5A4D4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A03F-4C0D-466A-B24D-5E93589E4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2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CF4B-39EB-46FB-862A-BECE0E5A4D4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A03F-4C0D-466A-B24D-5E93589E4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15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CF4B-39EB-46FB-862A-BECE0E5A4D4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A03F-4C0D-466A-B24D-5E93589E4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CCF4B-39EB-46FB-862A-BECE0E5A4D4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3A03F-4C0D-466A-B24D-5E93589E4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81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5580112" y="4803998"/>
            <a:ext cx="295232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8789207" y="339502"/>
            <a:ext cx="0" cy="410445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-1" y="4389958"/>
            <a:ext cx="5309641" cy="720080"/>
            <a:chOff x="-1" y="4423420"/>
            <a:chExt cx="5309641" cy="720080"/>
          </a:xfrm>
        </p:grpSpPr>
        <p:pic>
          <p:nvPicPr>
            <p:cNvPr id="2050" name="Picture 2" descr="C:\Users\izosimov.PRAVOBL\Downloads\komfortnaya_gorodskaya_sreda\comfort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4423420"/>
              <a:ext cx="3747765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izosimov.PRAVOBL\Downloads\komfortnaya_gorodskaya_sreda\comfort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1" r="21224"/>
            <a:stretch/>
          </p:blipFill>
          <p:spPr bwMode="auto">
            <a:xfrm>
              <a:off x="3747764" y="4423420"/>
              <a:ext cx="1561876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5148064" y="4586425"/>
            <a:ext cx="3384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latin typeface="Arial" pitchFamily="34" charset="0"/>
                <a:cs typeface="Arial" pitchFamily="34" charset="0"/>
              </a:rPr>
              <a:t>Программа капитального ремонта общего</a:t>
            </a:r>
          </a:p>
          <a:p>
            <a:pPr algn="r"/>
            <a:r>
              <a:rPr lang="ru-RU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имущества МКД Пензенской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области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77142"/>
            <a:ext cx="4369258" cy="3276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08" y="577142"/>
            <a:ext cx="3883272" cy="3276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882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5580112" y="4803998"/>
            <a:ext cx="295232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8789207" y="339502"/>
            <a:ext cx="0" cy="410445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-1" y="4389958"/>
            <a:ext cx="5309641" cy="720080"/>
            <a:chOff x="-1" y="4423420"/>
            <a:chExt cx="5309641" cy="720080"/>
          </a:xfrm>
        </p:grpSpPr>
        <p:pic>
          <p:nvPicPr>
            <p:cNvPr id="2050" name="Picture 2" descr="C:\Users\izosimov.PRAVOBL\Downloads\komfortnaya_gorodskaya_sreda\comfort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4423420"/>
              <a:ext cx="3747765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izosimov.PRAVOBL\Downloads\komfortnaya_gorodskaya_sreda\comfort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1" r="21224"/>
            <a:stretch/>
          </p:blipFill>
          <p:spPr bwMode="auto">
            <a:xfrm>
              <a:off x="3747764" y="4423420"/>
              <a:ext cx="1561876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5148064" y="4586425"/>
            <a:ext cx="3384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latin typeface="Arial" pitchFamily="34" charset="0"/>
                <a:cs typeface="Arial" pitchFamily="34" charset="0"/>
              </a:rPr>
              <a:t>Программа капитального ремонта общего</a:t>
            </a:r>
          </a:p>
          <a:p>
            <a:pPr algn="r"/>
            <a:r>
              <a:rPr lang="ru-RU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имущества МКД Пензенской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области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5580112" y="4803998"/>
            <a:ext cx="295232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8789207" y="339502"/>
            <a:ext cx="0" cy="410445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-1" y="4389958"/>
            <a:ext cx="5309641" cy="720080"/>
            <a:chOff x="-1" y="4423420"/>
            <a:chExt cx="5309641" cy="720080"/>
          </a:xfrm>
        </p:grpSpPr>
        <p:pic>
          <p:nvPicPr>
            <p:cNvPr id="2050" name="Picture 2" descr="C:\Users\izosimov.PRAVOBL\Downloads\komfortnaya_gorodskaya_sreda\comfort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4423420"/>
              <a:ext cx="3747765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izosimov.PRAVOBL\Downloads\komfortnaya_gorodskaya_sreda\comfort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1" r="21224"/>
            <a:stretch/>
          </p:blipFill>
          <p:spPr bwMode="auto">
            <a:xfrm>
              <a:off x="3747764" y="4423420"/>
              <a:ext cx="1561876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5148064" y="4586425"/>
            <a:ext cx="3384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latin typeface="Arial" pitchFamily="34" charset="0"/>
                <a:cs typeface="Arial" pitchFamily="34" charset="0"/>
              </a:rPr>
              <a:t>Программа капитального ремонта общего</a:t>
            </a:r>
          </a:p>
          <a:p>
            <a:pPr algn="r"/>
            <a:r>
              <a:rPr lang="ru-RU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имущества МКД Пензенской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области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77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5580112" y="4803998"/>
            <a:ext cx="295232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8789207" y="339502"/>
            <a:ext cx="0" cy="410445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-1" y="4389958"/>
            <a:ext cx="5309641" cy="720080"/>
            <a:chOff x="-1" y="4423420"/>
            <a:chExt cx="5309641" cy="720080"/>
          </a:xfrm>
        </p:grpSpPr>
        <p:pic>
          <p:nvPicPr>
            <p:cNvPr id="2050" name="Picture 2" descr="C:\Users\izosimov.PRAVOBL\Downloads\komfortnaya_gorodskaya_sreda\comfort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4423420"/>
              <a:ext cx="3747765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izosimov.PRAVOBL\Downloads\komfortnaya_gorodskaya_sreda\comfort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1" r="21224"/>
            <a:stretch/>
          </p:blipFill>
          <p:spPr bwMode="auto">
            <a:xfrm>
              <a:off x="3747764" y="4423420"/>
              <a:ext cx="1561876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5148064" y="4586425"/>
            <a:ext cx="3384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latin typeface="Arial" pitchFamily="34" charset="0"/>
                <a:cs typeface="Arial" pitchFamily="34" charset="0"/>
              </a:rPr>
              <a:t>Программа капитального ремонта общего</a:t>
            </a:r>
          </a:p>
          <a:p>
            <a:pPr algn="r"/>
            <a:r>
              <a:rPr lang="ru-RU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имущества МКД Пензенской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области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3478"/>
            <a:ext cx="8712968" cy="43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1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7550</TotalTime>
  <Words>36</Words>
  <Application>Microsoft Office PowerPoint</Application>
  <PresentationFormat>Экран (16:9)</PresentationFormat>
  <Paragraphs>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Calibri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Изосимов Максим Сергеевич</dc:creator>
  <cp:lastModifiedBy>Юля Трубина</cp:lastModifiedBy>
  <cp:revision>342</cp:revision>
  <cp:lastPrinted>2020-06-03T12:59:54Z</cp:lastPrinted>
  <dcterms:created xsi:type="dcterms:W3CDTF">2017-11-20T10:27:18Z</dcterms:created>
  <dcterms:modified xsi:type="dcterms:W3CDTF">2020-06-04T09:08:31Z</dcterms:modified>
</cp:coreProperties>
</file>