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2" d="100"/>
          <a:sy n="92" d="100"/>
        </p:scale>
        <p:origin x="8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923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799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30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573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209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500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55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103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587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027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143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170E4-478B-45AF-9E2D-E3DE6B6FEDE5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85FD1-10D4-4D43-B7A7-7F217B74AD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03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450200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0" y="0"/>
            <a:ext cx="7905750" cy="450200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1922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Мария Бичкурова</dc:creator>
  <cp:lastModifiedBy>Мария Бичкурова</cp:lastModifiedBy>
  <cp:revision>1</cp:revision>
  <dcterms:created xsi:type="dcterms:W3CDTF">2015-11-05T09:48:15Z</dcterms:created>
  <dcterms:modified xsi:type="dcterms:W3CDTF">2015-11-05T09:48:32Z</dcterms:modified>
</cp:coreProperties>
</file>